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5" r:id="rId6"/>
    <p:sldId id="336" r:id="rId7"/>
    <p:sldId id="325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pitchFamily="50" charset="-127"/>
      <p:bold r:id="rId15"/>
    </p:embeddedFont>
    <p:embeddedFont>
      <p:font typeface="나눔스퀘어라운드 Bold" panose="020B0600000101010101" pitchFamily="50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5F1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8" y="83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삼각형을 분류해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38~39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32~33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삼각형인지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40~41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34~35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삼각형을 각의 크기에 따라 분류하여 예각삼각형과 둔각삼각형을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11469" y="2202737"/>
            <a:ext cx="8082589" cy="1152858"/>
            <a:chOff x="611471" y="2203903"/>
            <a:chExt cx="8082589" cy="115285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15285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61840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여러 가지 모양의 삼각형에 대한 분류 활동을 통하여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둔각삼각형을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44151" y="558127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그림의 삼각형에서 예각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둔각을 찾아보세요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7605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7928" r="1724" b="60721"/>
          <a:stretch/>
        </p:blipFill>
        <p:spPr>
          <a:xfrm>
            <a:off x="2061347" y="1978332"/>
            <a:ext cx="6176491" cy="2838142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785446" y="4091559"/>
            <a:ext cx="3054380" cy="1204499"/>
          </a:xfrm>
          <a:prstGeom prst="wedgeRoundRectCallout">
            <a:avLst>
              <a:gd name="adj1" fmla="val -65966"/>
              <a:gd name="adj2" fmla="val -4688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그림에 있는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삼각형에서 예각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직각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둔각을 찾아볼까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114388" y="5509448"/>
            <a:ext cx="7245051" cy="938335"/>
            <a:chOff x="0" y="1787"/>
            <a:chExt cx="5760" cy="746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787"/>
              <a:ext cx="5760" cy="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7"/>
              <a:ext cx="5765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3964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3229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각의 크기에 따라 삼각형을 분류해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9074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874753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알맞은 삼각형을 찾아 기호를 써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01131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64" y="2162612"/>
            <a:ext cx="6212101" cy="129730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296834" y="3770890"/>
            <a:ext cx="7408338" cy="810911"/>
            <a:chOff x="1296834" y="3391946"/>
            <a:chExt cx="7408338" cy="810911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6D03FDEB-7F7B-45F2-B046-CD4E0F5BFA35}"/>
                </a:ext>
              </a:extLst>
            </p:cNvPr>
            <p:cNvSpPr/>
            <p:nvPr/>
          </p:nvSpPr>
          <p:spPr>
            <a:xfrm>
              <a:off x="1296834" y="3391946"/>
              <a:ext cx="7408338" cy="589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예각을 찾아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표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직각을 찾아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표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둔각을 찾아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      </a:t>
              </a:r>
              <a:endPara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</a:t>
              </a:r>
              <a:r>
                <a:rPr lang="ko-KR" altLang="en-US" sz="2800" b="1" dirty="0" smtClean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표 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하세요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3983" y="3455382"/>
              <a:ext cx="389075" cy="33414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533" y="3414192"/>
              <a:ext cx="364812" cy="37470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480" y="3877874"/>
              <a:ext cx="526769" cy="324983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255" y="2157540"/>
            <a:ext cx="6220339" cy="12838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80551" y="5890641"/>
            <a:ext cx="1612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endParaRPr lang="ko-KR" altLang="en-US" sz="2800" dirty="0"/>
          </a:p>
        </p:txBody>
      </p:sp>
      <p:sp>
        <p:nvSpPr>
          <p:cNvPr id="29" name="직사각형 28"/>
          <p:cNvSpPr/>
          <p:nvPr/>
        </p:nvSpPr>
        <p:spPr>
          <a:xfrm>
            <a:off x="4455502" y="5890641"/>
            <a:ext cx="476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800" dirty="0"/>
          </a:p>
        </p:txBody>
      </p:sp>
      <p:sp>
        <p:nvSpPr>
          <p:cNvPr id="30" name="직사각형 29"/>
          <p:cNvSpPr/>
          <p:nvPr/>
        </p:nvSpPr>
        <p:spPr>
          <a:xfrm>
            <a:off x="6632894" y="5890641"/>
            <a:ext cx="1092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endParaRPr lang="ko-KR" altLang="en-US" sz="2800" dirty="0"/>
          </a:p>
        </p:txBody>
      </p:sp>
      <p:pic>
        <p:nvPicPr>
          <p:cNvPr id="35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2922" y="5990326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3486" y="5990326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C:\Users\천재교육\Desktop\피피티 배포용\기호\point_02.png">
            <a:extLst>
              <a:ext uri="{FF2B5EF4-FFF2-40B4-BE49-F238E27FC236}">
                <a16:creationId xmlns="" xmlns:a16="http://schemas.microsoft.com/office/drawing/2014/main" id="{256777F6-93B7-4556-988C-03F74F62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918" y="5987002"/>
            <a:ext cx="3207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42965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501479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각이 둔각인 삼각형의 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15135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29309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각이 모두 예각인 삼각형의 이름을 지어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3968236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세예각삼각형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331076" y="3947424"/>
            <a:ext cx="7377026" cy="606985"/>
            <a:chOff x="1345644" y="5614986"/>
            <a:chExt cx="7377026" cy="60698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14986"/>
              <a:ext cx="7377026" cy="60698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689948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err="1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납작삼각형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331076" y="5689897"/>
            <a:ext cx="7377026" cy="578934"/>
            <a:chOff x="1345644" y="5614987"/>
            <a:chExt cx="7377026" cy="578934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14987"/>
              <a:ext cx="7377026" cy="57893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4252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1236701" y="1937159"/>
            <a:ext cx="7245051" cy="938335"/>
            <a:chOff x="0" y="1787"/>
            <a:chExt cx="5760" cy="746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787"/>
              <a:ext cx="5760" cy="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87"/>
              <a:ext cx="5765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>
            <a:off x="1702864" y="2318352"/>
            <a:ext cx="1612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</a:t>
            </a:r>
            <a:endParaRPr lang="ko-KR" altLang="en-US" sz="2800" dirty="0"/>
          </a:p>
        </p:txBody>
      </p:sp>
      <p:sp>
        <p:nvSpPr>
          <p:cNvPr id="27" name="직사각형 26"/>
          <p:cNvSpPr/>
          <p:nvPr/>
        </p:nvSpPr>
        <p:spPr>
          <a:xfrm>
            <a:off x="4577815" y="2318352"/>
            <a:ext cx="476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</a:t>
            </a:r>
            <a:endParaRPr lang="ko-KR" altLang="en-US" sz="2800" dirty="0"/>
          </a:p>
        </p:txBody>
      </p:sp>
      <p:sp>
        <p:nvSpPr>
          <p:cNvPr id="28" name="직사각형 27"/>
          <p:cNvSpPr/>
          <p:nvPr/>
        </p:nvSpPr>
        <p:spPr>
          <a:xfrm>
            <a:off x="6755207" y="2318352"/>
            <a:ext cx="1092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</a:t>
            </a:r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6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" y="1275930"/>
            <a:ext cx="8194423" cy="60075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6323200"/>
            <a:ext cx="8148443" cy="29214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57816" y="1762215"/>
            <a:ext cx="7500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각이 모두 예각인 삼각형을 </a:t>
            </a:r>
            <a:r>
              <a:rPr lang="ko-KR" altLang="en-US" sz="2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sp>
        <p:nvSpPr>
          <p:cNvPr id="23" name="직사각형 22"/>
          <p:cNvSpPr/>
          <p:nvPr/>
        </p:nvSpPr>
        <p:spPr>
          <a:xfrm>
            <a:off x="1057816" y="4258286"/>
            <a:ext cx="7500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각이 둔각인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삼각형을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489" y="2415844"/>
            <a:ext cx="2696941" cy="1646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754" y="4809356"/>
            <a:ext cx="2932803" cy="1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30386" y="1586986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가지 삼각형을 그려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4" y="1472178"/>
            <a:ext cx="600719" cy="636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9" y="2896296"/>
            <a:ext cx="7480475" cy="224340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1600200" y="3899535"/>
            <a:ext cx="304443" cy="60198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905000" y="3895725"/>
            <a:ext cx="615950" cy="60960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00200" y="4501515"/>
            <a:ext cx="927100" cy="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29100" y="3884004"/>
            <a:ext cx="0" cy="60579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29100" y="4496144"/>
            <a:ext cx="920750" cy="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229100" y="3884004"/>
            <a:ext cx="927100" cy="60579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553200" y="3884004"/>
            <a:ext cx="304800" cy="61214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858000" y="4496144"/>
            <a:ext cx="1219200" cy="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553200" y="3884004"/>
            <a:ext cx="1536700" cy="612140"/>
          </a:xfrm>
          <a:prstGeom prst="line">
            <a:avLst/>
          </a:prstGeom>
          <a:ln w="19050">
            <a:solidFill>
              <a:srgbClr val="1AB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4"/>
          <p:cNvGrpSpPr>
            <a:grpSpLocks noChangeAspect="1"/>
          </p:cNvGrpSpPr>
          <p:nvPr/>
        </p:nvGrpSpPr>
        <p:grpSpPr bwMode="auto">
          <a:xfrm>
            <a:off x="549191" y="3286045"/>
            <a:ext cx="406391" cy="406391"/>
            <a:chOff x="2587" y="1867"/>
            <a:chExt cx="586" cy="586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87" y="1867"/>
              <a:ext cx="58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" y="1867"/>
              <a:ext cx="592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3157328" y="3281656"/>
            <a:ext cx="406391" cy="406391"/>
            <a:chOff x="2587" y="1867"/>
            <a:chExt cx="586" cy="586"/>
          </a:xfrm>
        </p:grpSpPr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87" y="1867"/>
              <a:ext cx="58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" y="1867"/>
              <a:ext cx="592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5794361" y="3281656"/>
            <a:ext cx="406391" cy="406391"/>
            <a:chOff x="2587" y="1867"/>
            <a:chExt cx="586" cy="586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87" y="1867"/>
              <a:ext cx="586" cy="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" y="1867"/>
              <a:ext cx="592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07999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65929" y="2004365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예각삼각형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각이 모두 예각인 삼각형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57691" y="4212114"/>
            <a:ext cx="788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둔각삼각형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 각이 둔각인 삼각형</a:t>
            </a:r>
          </a:p>
        </p:txBody>
      </p:sp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430422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20" y="2591007"/>
            <a:ext cx="2498266" cy="14907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73" y="4865650"/>
            <a:ext cx="2630959" cy="14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32~33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74484"/>
            <a:ext cx="7383629" cy="2079711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도형판에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예각삼각형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직각삼각형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둔각삼각형을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 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짝과 </a:t>
            </a:r>
            <a:r>
              <a:rPr lang="ko-KR" altLang="en-US" sz="32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도형판을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바꾸어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짝이 만든 삼각형이 어떤 삼각형인지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1E2523-763F-4734-8DF8-C653DA5985EA}"/>
              </a:ext>
            </a:extLst>
          </p:cNvPr>
          <p:cNvGrpSpPr/>
          <p:nvPr/>
        </p:nvGrpSpPr>
        <p:grpSpPr>
          <a:xfrm>
            <a:off x="333624" y="1405322"/>
            <a:ext cx="991968" cy="744115"/>
            <a:chOff x="223989" y="492211"/>
            <a:chExt cx="991968" cy="744115"/>
          </a:xfrm>
        </p:grpSpPr>
        <p:pic>
          <p:nvPicPr>
            <p:cNvPr id="20" name="그림 1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13" y="3665894"/>
            <a:ext cx="7142205" cy="25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1745</TotalTime>
  <Words>312</Words>
  <Application>Microsoft Office PowerPoint</Application>
  <PresentationFormat>화면 슬라이드 쇼(4:3)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나눔스퀘어라운드 ExtraBold</vt:lpstr>
      <vt:lpstr>Wingdings</vt:lpstr>
      <vt:lpstr>Arial</vt:lpstr>
      <vt:lpstr>나눔스퀘어라운드 Bold</vt:lpstr>
      <vt:lpstr>Office 테마</vt:lpstr>
      <vt:lpstr>삼각형을 분류해 볼까요(2)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삼각형을 분류해 볼까요(2)</dc:title>
  <dc:creator>pc</dc:creator>
  <cp:lastModifiedBy>김태영</cp:lastModifiedBy>
  <cp:revision>1</cp:revision>
  <cp:lastPrinted>2020-10-02T06:00:39Z</cp:lastPrinted>
  <dcterms:created xsi:type="dcterms:W3CDTF">2020-08-03T17:24:52Z</dcterms:created>
  <dcterms:modified xsi:type="dcterms:W3CDTF">2021-03-19T05:15:38Z</dcterms:modified>
</cp:coreProperties>
</file>